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5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491C-C515-4192-B1D4-E7E8F7C328BC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9F52-FF32-4DD6-ADD3-26AD4AB580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-396552" y="2276872"/>
            <a:ext cx="8014562" cy="3430448"/>
            <a:chOff x="1115616" y="2020569"/>
            <a:chExt cx="7417107" cy="11958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48020" y="2020569"/>
              <a:ext cx="5084703" cy="54717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err="1" smtClean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Самопрезентация</a:t>
              </a: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 учителя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МБОУ СОШ № 9 г. Брянска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dirty="0" err="1" smtClean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Кондаковой</a:t>
              </a: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 Людмилы Леонидовны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61044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связи с новыми требованиями ФГОС,</a:t>
            </a:r>
          </a:p>
          <a:p>
            <a:pPr algn="ctr"/>
            <a:r>
              <a:rPr lang="ru-RU" sz="2400" dirty="0"/>
              <a:t> я создала свой персональный сайт в социальной сети работников </a:t>
            </a:r>
            <a:r>
              <a:rPr lang="ru-RU" sz="2400" dirty="0" smtClean="0"/>
              <a:t>образования. На сайте можно ознакомиться с моими методическими разработками. Эти публикации способствуют обмену опытом с передовыми учителями России. </a:t>
            </a:r>
            <a:endParaRPr lang="ru-RU" sz="2400" dirty="0"/>
          </a:p>
        </p:txBody>
      </p:sp>
      <p:pic>
        <p:nvPicPr>
          <p:cNvPr id="3074" name="Picture 2" descr="C:\Users\User\Downloads\Сертификат Кондакова Людмила Леонидов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90902"/>
            <a:ext cx="3240360" cy="36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мы сможем многое!</a:t>
            </a:r>
            <a:endParaRPr lang="ru-RU" dirty="0"/>
          </a:p>
        </p:txBody>
      </p:sp>
      <p:pic>
        <p:nvPicPr>
          <p:cNvPr id="2050" name="Picture 2" descr="G:\фото для школы\DSC_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527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Кондакова</a:t>
            </a:r>
            <a:r>
              <a:rPr lang="ru-RU" sz="3200" dirty="0" smtClean="0"/>
              <a:t> Людмила </a:t>
            </a:r>
            <a:r>
              <a:rPr lang="ru-RU" sz="3200" dirty="0" smtClean="0"/>
              <a:t>Леонидовна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учитель начальных классов</a:t>
            </a:r>
            <a:br>
              <a:rPr lang="ru-RU" sz="3200" dirty="0" smtClean="0"/>
            </a:br>
            <a:r>
              <a:rPr lang="ru-RU" sz="3200" dirty="0" smtClean="0"/>
              <a:t>I категории</a:t>
            </a:r>
            <a:endParaRPr lang="ru-RU" sz="3200" dirty="0"/>
          </a:p>
        </p:txBody>
      </p:sp>
      <p:pic>
        <p:nvPicPr>
          <p:cNvPr id="3" name="Picture 2" descr="C:\Users\User\Desktop\IMAG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6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2079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Школа № 9 – это моя школа. </a:t>
            </a:r>
            <a:br>
              <a:rPr lang="ru-RU" sz="3200" dirty="0" smtClean="0"/>
            </a:br>
            <a:r>
              <a:rPr lang="ru-RU" sz="3200" dirty="0" smtClean="0"/>
              <a:t>Я преподаю </a:t>
            </a:r>
            <a:r>
              <a:rPr lang="ru-RU" sz="3200" dirty="0"/>
              <a:t>в </a:t>
            </a:r>
            <a:r>
              <a:rPr lang="ru-RU" sz="3200" dirty="0" smtClean="0"/>
              <a:t>ней уже </a:t>
            </a:r>
            <a:r>
              <a:rPr lang="ru-RU" sz="3200" dirty="0"/>
              <a:t>24 года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Эту школу закончила моя дочь, и в ней учится мой сын.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1683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3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Я работаю с детьми, и это настоящее счастье и удовольствие. Каждый день я захожу в класс и вижу обращённые ко мне взоры моих учеников.</a:t>
            </a:r>
            <a:br>
              <a:rPr lang="ru-RU" sz="3200" dirty="0" smtClean="0"/>
            </a:br>
            <a:r>
              <a:rPr lang="ru-RU" sz="3200" dirty="0" smtClean="0"/>
              <a:t>Я – первый учитель!</a:t>
            </a:r>
            <a:endParaRPr lang="ru-RU" sz="3200" dirty="0"/>
          </a:p>
        </p:txBody>
      </p:sp>
      <p:pic>
        <p:nvPicPr>
          <p:cNvPr id="5122" name="Picture 2" descr="G:\фото для школы\DSC_3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564904"/>
            <a:ext cx="51125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538736" cy="292894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4E3B30"/>
                </a:solidFill>
                <a:ea typeface="+mn-ea"/>
                <a:cs typeface="+mn-cs"/>
              </a:rPr>
              <a:t>За </a:t>
            </a:r>
            <a: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  <a:t>годы работы в школе выработала свое профессиональное кредо:</a:t>
            </a:r>
            <a:b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4E3B30"/>
                </a:solidFill>
                <a:ea typeface="+mn-ea"/>
                <a:cs typeface="+mn-cs"/>
              </a:rPr>
              <a:t>- обучать </a:t>
            </a:r>
            <a: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  <a:t>ребенка, воспитывая в нем </a:t>
            </a:r>
            <a:r>
              <a:rPr lang="ru-RU" sz="2200" b="1" dirty="0" smtClean="0">
                <a:solidFill>
                  <a:srgbClr val="4E3B30"/>
                </a:solidFill>
                <a:ea typeface="+mn-ea"/>
                <a:cs typeface="+mn-cs"/>
              </a:rPr>
              <a:t>личность;</a:t>
            </a:r>
            <a: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4E3B30"/>
                </a:solidFill>
                <a:ea typeface="+mn-ea"/>
                <a:cs typeface="+mn-cs"/>
              </a:rPr>
              <a:t>- уметь </a:t>
            </a:r>
            <a: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  <a:t>вовремя заметить успех ученика, помочь ему </a:t>
            </a:r>
            <a:r>
              <a:rPr lang="ru-RU" sz="2200" b="1" dirty="0" smtClean="0">
                <a:solidFill>
                  <a:srgbClr val="4E3B30"/>
                </a:solidFill>
                <a:ea typeface="+mn-ea"/>
                <a:cs typeface="+mn-cs"/>
              </a:rPr>
              <a:t>раскрыться;</a:t>
            </a:r>
            <a: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4E3B30"/>
                </a:solidFill>
                <a:ea typeface="+mn-ea"/>
                <a:cs typeface="+mn-cs"/>
              </a:rPr>
              <a:t>- отдавать </a:t>
            </a:r>
            <a: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  <a:t>ученику не только определенную сумму знаний, но и частичку своей души.</a:t>
            </a:r>
            <a:br>
              <a:rPr lang="ru-RU" sz="2200" b="1" dirty="0">
                <a:solidFill>
                  <a:srgbClr val="4E3B30"/>
                </a:solidFill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4E3B30"/>
                </a:solidFill>
                <a:latin typeface="Franklin Gothic Book"/>
                <a:ea typeface="+mn-ea"/>
                <a:cs typeface="+mn-cs"/>
              </a:rPr>
            </a:b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G:\фото крым\IMG_7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крым\IMG_7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600" y="-12115800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крым\IMG_7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78517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 плодотворную работу и подготовку призёров олимпиады  награждена грамотами школы , отдела образования. </a:t>
            </a:r>
            <a:endParaRPr lang="ru-RU" sz="2800" dirty="0"/>
          </a:p>
        </p:txBody>
      </p:sp>
      <p:pic>
        <p:nvPicPr>
          <p:cNvPr id="2050" name="Picture 2" descr="C:\Users\User\Desktop\IMAG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6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AG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83" y="2060848"/>
            <a:ext cx="2639999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больше всего меня радуют успехи моих учеников, которые принимают участие в различных районных, городских и международных конкурсах.</a:t>
            </a:r>
            <a:endParaRPr lang="ru-RU" sz="2800" dirty="0"/>
          </a:p>
        </p:txBody>
      </p:sp>
      <p:pic>
        <p:nvPicPr>
          <p:cNvPr id="6146" name="Picture 2" descr="G:\фото для школы\DSC_2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6336"/>
            <a:ext cx="3816424" cy="32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фото для школы\DSC_2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04456" cy="32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Современная начальная школа предлагает две системы обучения детей: традиционную, которая включает в себя семь программ: «Школа России», «Школа 2100», «Начальная школа XXI века», «Гармония», «Классическая начальная школа», «Перспективная начальная школа», «Планета знаний», и развивающую, включающую две программы: Л.В. </a:t>
            </a:r>
            <a:r>
              <a:rPr lang="ru-RU" sz="2800" dirty="0" err="1"/>
              <a:t>Занкова</a:t>
            </a:r>
            <a:r>
              <a:rPr lang="ru-RU" sz="2800" dirty="0"/>
              <a:t> и Д.Б. </a:t>
            </a:r>
            <a:r>
              <a:rPr lang="ru-RU" sz="2800" dirty="0" err="1"/>
              <a:t>Эльконина</a:t>
            </a:r>
            <a:r>
              <a:rPr lang="ru-RU" sz="2800" dirty="0"/>
              <a:t> - В.В. Давыдова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 годы работы в школе я обучала детей</a:t>
            </a:r>
            <a:br>
              <a:rPr lang="ru-RU" sz="2800" dirty="0" smtClean="0"/>
            </a:br>
            <a:r>
              <a:rPr lang="ru-RU" sz="2800" dirty="0" smtClean="0"/>
              <a:t> по программе Л. В. </a:t>
            </a:r>
            <a:r>
              <a:rPr lang="ru-RU" sz="2800" dirty="0" err="1" smtClean="0"/>
              <a:t>Занкова</a:t>
            </a:r>
            <a:r>
              <a:rPr lang="ru-RU" sz="2800" dirty="0" smtClean="0"/>
              <a:t>, </a:t>
            </a:r>
            <a:br>
              <a:rPr lang="ru-RU" sz="2800" dirty="0" smtClean="0"/>
            </a:br>
            <a:r>
              <a:rPr lang="ru-RU" sz="2800" dirty="0" smtClean="0"/>
              <a:t>по программе «Школа России» .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80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/>
              <a:t>В следующем году я буду набирать первый класс.</a:t>
            </a:r>
            <a:br>
              <a:rPr lang="ru-RU" sz="2200" b="1" dirty="0" smtClean="0"/>
            </a:br>
            <a:r>
              <a:rPr lang="ru-RU" sz="2200" b="1" dirty="0" smtClean="0"/>
              <a:t>Обучение детей будет идти по программе «Школа России».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Традиционная программа «Школа России» </a:t>
            </a:r>
            <a:r>
              <a:rPr lang="ru-RU" sz="2200" b="1" dirty="0" smtClean="0"/>
              <a:t>существует </a:t>
            </a:r>
            <a:r>
              <a:rPr lang="ru-RU" sz="2200" b="1" dirty="0"/>
              <a:t>десятки лет.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«</a:t>
            </a:r>
            <a:r>
              <a:rPr lang="ru-RU" sz="2200" b="1" dirty="0"/>
              <a:t>Школа России» — это та программа, по которой учились все советские школьники. Конечно, в ней произошли серьёзные изменения в плане содержания, но цели обучения остались прежними.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Программа </a:t>
            </a:r>
            <a:r>
              <a:rPr lang="ru-RU" sz="2200" b="1" dirty="0"/>
              <a:t>многократно обновлялась с 2000 года, совершенствовалась и дополнялась. Эта программа позволяет тщательно отрабатывать навыки учебной деятельности (чтение, письмо, счет), которые необходимы для успешного обучения в средней школе</a:t>
            </a:r>
            <a:r>
              <a:rPr lang="ru-RU" sz="2000" b="1" dirty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71" y="4077072"/>
            <a:ext cx="3333750" cy="19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31859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147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 Кондакова Людмила Леонидовна учитель начальных классов I категории</vt:lpstr>
      <vt:lpstr>Школа № 9 – это моя школа.  Я преподаю в ней уже 24 года. Эту школу закончила моя дочь, и в ней учится мой сын. </vt:lpstr>
      <vt:lpstr> Я работаю с детьми, и это настоящее счастье и удовольствие. Каждый день я захожу в класс и вижу обращённые ко мне взоры моих учеников. Я – первый учитель!</vt:lpstr>
      <vt:lpstr>                    За годы работы в школе выработала свое профессиональное кредо: - обучать ребенка, воспитывая в нем личность; - уметь вовремя заметить успех ученика, помочь ему раскрыться; - отдавать ученику не только определенную сумму знаний, но и частичку своей души.     </vt:lpstr>
      <vt:lpstr>За плодотворную работу и подготовку призёров олимпиады  награждена грамотами школы , отдела образования. </vt:lpstr>
      <vt:lpstr>  Но больше всего меня радуют успехи моих учеников, которые принимают участие в различных районных, городских и международных конкурсах.</vt:lpstr>
      <vt:lpstr>Современная начальная школа предлагает две системы обучения детей: традиционную, которая включает в себя семь программ: «Школа России», «Школа 2100», «Начальная школа XXI века», «Гармония», «Классическая начальная школа», «Перспективная начальная школа», «Планета знаний», и развивающую, включающую две программы: Л.В. Занкова и Д.Б. Эльконина - В.В. Давыдова.  За годы работы в школе я обучала детей  по программе Л. В. Занкова,  по программе «Школа России» . </vt:lpstr>
      <vt:lpstr>       В следующем году я буду набирать первый класс. Обучение детей будет идти по программе «Школа России». Традиционная программа «Школа России» существует десятки лет.  «Школа России» — это та программа, по которой учились все советские школьники. Конечно, в ней произошли серьёзные изменения в плане содержания, но цели обучения остались прежними.  Программа многократно обновлялась с 2000 года, совершенствовалась и дополнялась. Эта программа позволяет тщательно отрабатывать навыки учебной деятельности (чтение, письмо, счет), которые необходимы для успешного обучения в средней школе. </vt:lpstr>
      <vt:lpstr>Презентация PowerPoint</vt:lpstr>
      <vt:lpstr>Вместе мы сможем многое!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Пользователь</cp:lastModifiedBy>
  <cp:revision>29</cp:revision>
  <dcterms:created xsi:type="dcterms:W3CDTF">2015-07-10T16:53:21Z</dcterms:created>
  <dcterms:modified xsi:type="dcterms:W3CDTF">2016-10-06T07:41:16Z</dcterms:modified>
</cp:coreProperties>
</file>